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3" r:id="rId10"/>
    <p:sldId id="304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>
        <p:scale>
          <a:sx n="125" d="100"/>
          <a:sy n="125" d="100"/>
        </p:scale>
        <p:origin x="1332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headings</a:t>
            </a:r>
            <a:r>
              <a:rPr lang="en-US" baseline="0" dirty="0" smtClean="0"/>
              <a:t> in figure to mark separation between data description and </a:t>
            </a:r>
            <a:r>
              <a:rPr lang="en-US" baseline="0" dirty="0" err="1" smtClean="0"/>
              <a:t>bonita</a:t>
            </a:r>
            <a:r>
              <a:rPr lang="en-US" baseline="0" dirty="0" smtClean="0"/>
              <a:t> results – or maybe make </a:t>
            </a:r>
            <a:r>
              <a:rPr lang="en-US" baseline="0" smtClean="0"/>
              <a:t>a separate figure?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7"/>
              <a:chOff x="-2301708" y="-706846"/>
              <a:chExt cx="3443041" cy="68860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6"/>
              <a:ext cx="1645917" cy="3291834"/>
              <a:chOff x="642192" y="-706840"/>
              <a:chExt cx="3443041" cy="68860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7"/>
              <a:ext cx="1645917" cy="3291834"/>
              <a:chOff x="3586094" y="-706839"/>
              <a:chExt cx="3443041" cy="6886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39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INCLUDES BONITA</a:t>
            </a:r>
          </a:p>
        </p:txBody>
      </p:sp>
    </p:spTree>
    <p:extLst>
      <p:ext uri="{BB962C8B-B14F-4D97-AF65-F5344CB8AC3E}">
        <p14:creationId xmlns:p14="http://schemas.microsoft.com/office/powerpoint/2010/main" val="36064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28" y="3057454"/>
            <a:ext cx="6302669" cy="23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3830485" cy="4836328"/>
            <a:chOff x="187725" y="417864"/>
            <a:chExt cx="5231449" cy="6605170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4348350" y="6644725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0" y="2546964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37" y="751344"/>
            <a:ext cx="1875770" cy="2065328"/>
          </a:xfrm>
          <a:prstGeom prst="rect">
            <a:avLst/>
          </a:prstGeom>
        </p:spPr>
      </p:pic>
      <p:pic>
        <p:nvPicPr>
          <p:cNvPr id="3" name="Picture 2" descr="C:\Users\mpalshikar\Documents\moBONITA\data\mBonita_pvalues\correlation_between_datasets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648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038613" y="3048000"/>
                <a:ext cx="9445750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8"/>
              <a:chOff x="-2301708" y="-706846"/>
              <a:chExt cx="3443041" cy="688609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5"/>
              <a:ext cx="1645917" cy="3291836"/>
              <a:chOff x="642192" y="-706842"/>
              <a:chExt cx="3443041" cy="6886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6"/>
              <a:ext cx="1645917" cy="3291836"/>
              <a:chOff x="3586094" y="-706841"/>
              <a:chExt cx="3443041" cy="68860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1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INCLUDE BONITA</a:t>
            </a:r>
          </a:p>
        </p:txBody>
      </p:sp>
    </p:spTree>
    <p:extLst>
      <p:ext uri="{BB962C8B-B14F-4D97-AF65-F5344CB8AC3E}">
        <p14:creationId xmlns:p14="http://schemas.microsoft.com/office/powerpoint/2010/main" val="188753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11077</TotalTime>
  <Words>2675</Words>
  <Application>Microsoft Office PowerPoint</Application>
  <PresentationFormat>On-screen Show (4:3)</PresentationFormat>
  <Paragraphs>281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Atkinson Hyperlegible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Mukta Palshikar</cp:lastModifiedBy>
  <cp:revision>609</cp:revision>
  <dcterms:created xsi:type="dcterms:W3CDTF">2022-03-16T16:55:36Z</dcterms:created>
  <dcterms:modified xsi:type="dcterms:W3CDTF">2022-10-16T18:07:28Z</dcterms:modified>
</cp:coreProperties>
</file>